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58" d="100"/>
          <a:sy n="58" d="100"/>
        </p:scale>
        <p:origin x="1260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CPU Bound(1) -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Synchronous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CPU </a:t>
            </a:r>
            <a:r>
              <a:rPr lang="en-US" altLang="ko-KR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Bound </a:t>
            </a:r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요청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Synchronous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53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김은기</cp:lastModifiedBy>
  <cp:revision>73</cp:revision>
  <dcterms:created xsi:type="dcterms:W3CDTF">2020-11-27T19:15:27Z</dcterms:created>
  <dcterms:modified xsi:type="dcterms:W3CDTF">2021-03-11T09:25:39Z</dcterms:modified>
</cp:coreProperties>
</file>